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643" autoAdjust="0"/>
  </p:normalViewPr>
  <p:slideViewPr>
    <p:cSldViewPr>
      <p:cViewPr varScale="1">
        <p:scale>
          <a:sx n="66" d="100"/>
          <a:sy n="66" d="100"/>
        </p:scale>
        <p:origin x="-120" y="-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2EEB49-9C6D-444B-9BF6-B784B0914C20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15F5C87-707F-448E-99C3-C619FDB90D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A4EA54-A858-4A5F-9F65-6077CAC9EF1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95882-3061-467A-A10B-0B4D44177FDD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1C10E-81BC-4759-9BBB-924526FE3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F7D1A-27D6-4EA7-96B2-8FD8A2B31B89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7C1B3-E917-45A0-A5F6-D6F00266F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E86EA-265D-418D-9831-3EFC99837561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26FA0-D6D4-44A2-860C-9325E34C2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224BE-97C6-46B2-85A8-47F38A2AAABB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7CE2C-01F1-42B5-8479-61A81B28A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1ADD5-A066-4B42-9ACE-15EC88BAE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583D6-ADFC-4A23-8EA9-22F79A444F8D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63AF5-369E-4815-831A-421C77BD72EF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1EF7E-EC9A-4AB3-B8DE-EE08F36B6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40E54-AE99-4F53-A062-AA61D53B483D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CDA91-187C-453D-A07E-55736778D9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2CB50-8520-4AD4-8A5C-4473A5D612F0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B5EB6-EECF-428F-854D-C377706C4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2E8C9-0022-4D67-877B-94B3935E5F5C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8D527-90BF-4044-87DE-38308A27AA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73666-8D28-4926-9198-843D6870746F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C8E04-D9A0-4A75-AB10-12FDEA55E5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54471-3F77-49E2-91BE-A8D2C205B7FE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FDD1-B977-41A8-A2F7-0F3FAF918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2D8B99-2E49-4A89-B8D8-AE0BBFB5F741}" type="datetimeFigureOut">
              <a:rPr lang="ru-RU"/>
              <a:pPr>
                <a:defRPr/>
              </a:pPr>
              <a:t>16.03.2012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29DE2C-5A8A-4E71-8486-54F37957C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ransition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175" y="-2217306"/>
            <a:ext cx="8305800" cy="443915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Простые механизмы</a:t>
            </a:r>
            <a:endParaRPr lang="ru-RU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79388" y="4005263"/>
            <a:ext cx="89646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Выполнили: Хейнман Евгений, Волков Дмитрий, Галанов Фёдор</a:t>
            </a:r>
          </a:p>
          <a:p>
            <a:pPr>
              <a:spcBef>
                <a:spcPct val="50000"/>
              </a:spcBef>
            </a:pPr>
            <a:r>
              <a:rPr lang="ru-RU" sz="2000"/>
              <a:t>Руководитель проекта: Бронштейн Борис Зеликович</a:t>
            </a:r>
          </a:p>
          <a:p>
            <a:pPr>
              <a:spcBef>
                <a:spcPct val="50000"/>
              </a:spcBef>
            </a:pPr>
            <a:endParaRPr lang="ru-RU" sz="20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Рычаг —простейшее механическое устройство, представляющее собой твёрдое тело (перекладину), вращающееся вокруг точки опоры. Стороны перекладины по бокам от точки опоры называются плечами рычага.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Рычаг используется для получения большего усилия на коротком плече с помощью меньшего усилия на длинном плече (или для получения большего перемещения на длинном плече с помощью меньшего перемещения на коротком плече). Сделав плечо рычага достаточно длинным, теоретически, можно развить любое усилие.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Рычаги </a:t>
            </a: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Различают рычаги 1 рода, в которых точка опоры располагается между точками приложения сил.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Рычаг 1-ого рода</a:t>
            </a:r>
            <a:endParaRPr lang="ru-RU"/>
          </a:p>
        </p:txBody>
      </p:sp>
      <p:pic>
        <p:nvPicPr>
          <p:cNvPr id="16387" name="Picture 2" descr="C:\Users\sony\Pictures\6268989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852738"/>
            <a:ext cx="67516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Рычаги 2 рода, в которых точки приложения сил располагаются по одну сторону от опоры.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Рычаг 2-ого рода</a:t>
            </a:r>
            <a:endParaRPr lang="ru-RU"/>
          </a:p>
        </p:txBody>
      </p:sp>
      <p:pic>
        <p:nvPicPr>
          <p:cNvPr id="17411" name="Picture 2" descr="C:\Users\sony\Pictures\4357999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563" y="2492375"/>
            <a:ext cx="7265987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Ремённая передача — это передача механической энергии при помощи гибкого элемента (ремня) за счёт сил трения или сил зацепления (зубчатые ремни). Может иметь как постоянное, так и переменное передаточное число (вариатор), валы которого могут быть с параллельными, пересекающимися и со скрещивающимися осями.</a:t>
            </a:r>
          </a:p>
          <a:p>
            <a:pPr eaLnBrk="1" hangingPunct="1"/>
            <a:r>
              <a:rPr lang="ru-RU" sz="2800" smtClean="0"/>
              <a:t>Ремённые передачи бывают прямые и обратные.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Ремённые передачи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Прямая ременная передача, при которой колёса совершают вращательное движение одинаково.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Прямая ременная передача</a:t>
            </a:r>
            <a:endParaRPr lang="ru-RU"/>
          </a:p>
        </p:txBody>
      </p:sp>
      <p:pic>
        <p:nvPicPr>
          <p:cNvPr id="19459" name="Picture 3" descr="C:\Users\sony\Pictures\14_25E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565400"/>
            <a:ext cx="698500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Обратная ременная передача, при которой колёса совершают вращательное движение по-разному.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Обратная ременная передача</a:t>
            </a:r>
            <a:endParaRPr lang="ru-RU"/>
          </a:p>
        </p:txBody>
      </p:sp>
      <p:pic>
        <p:nvPicPr>
          <p:cNvPr id="20483" name="Picture 2" descr="C:\Users\sony\Pictures\142a82893e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924175"/>
            <a:ext cx="756126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Зубчатая передача — это механизм или часть механизма механической передачи, в состав которого входят зубчатые колёса.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При вращательном движении усилие от одного элемента к другому передаётся с помощью зубьев. Зубчатое колесо передачи с меньшим числом зубьев называется шестернёй, второе колесо с большим числом зубьев называется колесом. Пара зубчатых колёс имеющих одинаковое число зубьев — в этом случае ведущее зубчатое колесо называется шестернёй, а ведомое — колесом.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Зубчатая передача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8" name="Rectangle 8"/>
          <p:cNvSpPr>
            <a:spLocks noGrp="1"/>
          </p:cNvSpPr>
          <p:nvPr>
            <p:ph type="title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ln>
                  <a:noFill/>
                </a:ln>
                <a:effectLst/>
                <a:latin typeface="Arial" charset="0"/>
              </a:rPr>
              <a:t>Пантограф</a:t>
            </a:r>
          </a:p>
        </p:txBody>
      </p:sp>
      <p:sp>
        <p:nvSpPr>
          <p:cNvPr id="22530" name="Rectangle 9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ru-RU" smtClean="0">
                <a:latin typeface="Arial" charset="0"/>
              </a:rPr>
              <a:t>Пантограф - прибор, служащий для перечерчивания планов, карт и т. п. в другом, обычно более мелком масштабе. Пантографы изготовляют различных размеров и разных конструкций (подвесные, на колёсиках и др.). Позволяют одну из вершин двигать по прямой линии.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Цилиндрическая зубчатая передача</a:t>
            </a:r>
            <a:endParaRPr lang="ru-RU"/>
          </a:p>
        </p:txBody>
      </p:sp>
      <p:pic>
        <p:nvPicPr>
          <p:cNvPr id="23555" name="Picture 2" descr="C:\Users\sony\Pictures\Gears_animatio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541463"/>
            <a:ext cx="8207375" cy="455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Коническая  зубчатая передача</a:t>
            </a:r>
            <a:endParaRPr lang="ru-RU"/>
          </a:p>
        </p:txBody>
      </p:sp>
      <p:pic>
        <p:nvPicPr>
          <p:cNvPr id="25603" name="Picture 2" descr="C:\Users\sony\Pictures\200px-Gear-kegelzahnrad_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820737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Корончатая шестерня</a:t>
            </a:r>
            <a:endParaRPr lang="ru-RU"/>
          </a:p>
        </p:txBody>
      </p:sp>
      <p:pic>
        <p:nvPicPr>
          <p:cNvPr id="26627" name="Picture 2" descr="C:\Users\sony\Pictures\57743(s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820737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Колесо — круглый (как правило), свободно вращающийся или закреплённый на оси диск, позволяющий поставленному на него телу катиться, а не скользить. Колесо повсеместно используется в различных механизмах и инструментах. Широко применяется для транспортировки грузов.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Колесо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Изображение колеса</a:t>
            </a:r>
            <a:endParaRPr lang="ru-RU"/>
          </a:p>
        </p:txBody>
      </p:sp>
      <p:pic>
        <p:nvPicPr>
          <p:cNvPr id="28675" name="Picture 2" descr="C:\Users\sony\Pictures\800px-Charles_V_enthroned_over_his_defeated_enemies_Giulio_Clovio_mid_16th_centu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820737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Кулачковый механизм — механизм, образующий высшую кинематическую пару, имеющий подвижное звено, совершающее вращательное движение, — кулак (кулачок), с поверхностью переменной кривизны или имеющей форму эксцентрика, взаимодействующей с другим подвижным звеном — толкателем, если подвижное звено совершает прямолинейное движение, или коромыслом, если подвижное звено совершает качание. Кулак, совершающий прямолинейное движение, называется копиром.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Кулачковый механизм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0638"/>
            <a:ext cx="8229600" cy="121920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Изображение кулачкового механизма</a:t>
            </a:r>
            <a:endParaRPr lang="ru-RU"/>
          </a:p>
        </p:txBody>
      </p:sp>
      <p:pic>
        <p:nvPicPr>
          <p:cNvPr id="30722" name="Picture 2" descr="C:\Users\sony\Pictures\Cam-disc-2_3D_animated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79613" y="1412875"/>
            <a:ext cx="4679950" cy="504031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100" smtClean="0"/>
              <a:t>Ворот простой — это древнейший механизм, состоящий из станка, в середине которого находится вал, который вертят посредством рычагов (вымбовки) и таким образом навивают на него веревку. С помощью этого ворота передвигают или поднимают разные тяжести.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smtClean="0"/>
              <a:t>Ворот сложный — это механизм, состоящий из станка с двумя желобоватыми чугунными валами, вращающимися в одно и тоже время, от вращения шестерни, приводимой в движение рычагами или вымбовками.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smtClean="0"/>
              <a:t>Ворот временный — это механизм, применяемый для вытягивания простых судов на берег и других тяжестей, состоит из круглого обрубка дерева, который ставится вертикально и удерживается в таком положении с помощью веревки или оттяжек, укрепляемых к стойкам, в некотором расстоянии от установленного обрубка, в землю вколоченного; к самому же обрубку или валу, привязывается рычаг, служащий для вращения.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Вороты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Изображение ворота</a:t>
            </a:r>
            <a:endParaRPr lang="ru-RU"/>
          </a:p>
        </p:txBody>
      </p:sp>
      <p:pic>
        <p:nvPicPr>
          <p:cNvPr id="32771" name="Picture 2" descr="C:\Users\sony\Pictures\Wheelaxle_quackenbo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820737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Блок — простое механическое устройство, позволяющее регулировать силу, ось которого закреплена при подъеме грузов, не поднимается и не опускается. Представляет собой колесо с желобом по окружности, вращающееся вокруг своей оси.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Блоки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Ось блока помещается в обоймах, прикреплённых на балке или стене, такой блок называется неподвижным; если же к этим обоймам прикрепляется груз, и блок вместе с ними может двигаться, то такой блок называется подвижным.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Неподвижный и подвижный блоки</a:t>
            </a:r>
            <a:endParaRPr lang="ru-RU"/>
          </a:p>
        </p:txBody>
      </p:sp>
      <p:pic>
        <p:nvPicPr>
          <p:cNvPr id="34819" name="Picture 3" descr="C:\Users\sony\Pictures\2blo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3644900"/>
            <a:ext cx="7416800" cy="291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Реечная передача  — один из видов механических передач, преобразующий поступательное движение во вращательное. Может использоваться, например, в качестве механизма для передвижения объективной доски камеры или других приспособлений (теодолита, нивелира…) при наводке объектива на резкость, состоящий из ведущей шестерёнки и зубчатой рейки, по которым она перемещается.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Реечная передача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Изображение реечной передачи</a:t>
            </a:r>
            <a:endParaRPr lang="ru-RU"/>
          </a:p>
        </p:txBody>
      </p:sp>
      <p:pic>
        <p:nvPicPr>
          <p:cNvPr id="36867" name="Picture 2" descr="C:\Users\sony\Pictures\Rack_and_pinion_animati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14463"/>
            <a:ext cx="8207375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Кривошипно-шатунный механизм (КШМ) предназначен для преобразования возвратно-поступательного движения поршня во вращательное движение (например, во вращательное движение коленчатого вала в двигателях внутреннего сгорания), и наоборот.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Кривошипно-шатунный механизм</a:t>
            </a:r>
            <a:endParaRPr lang="ru-RU"/>
          </a:p>
        </p:txBody>
      </p:sp>
      <p:pic>
        <p:nvPicPr>
          <p:cNvPr id="37891" name="Picture 2" descr="C:\Users\sony\Pictures\220px-Cshaft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573463"/>
            <a:ext cx="6119813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П</a:t>
            </a:r>
            <a:r>
              <a:rPr lang="ru-RU" smtClean="0"/>
              <a:t>лоскость, поставленная наклонно к горизонтальному направлению и употребляемая для поднятия тяжестей на высоту.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Наклонная плоскость</a:t>
            </a:r>
            <a:endParaRPr lang="ru-RU"/>
          </a:p>
        </p:txBody>
      </p:sp>
      <p:pic>
        <p:nvPicPr>
          <p:cNvPr id="38915" name="Picture 2" descr="C:\Users\sony\Pictures\iCA187K2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2997200"/>
            <a:ext cx="6480175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Содержимое 1"/>
          <p:cNvSpPr>
            <a:spLocks noGrp="1"/>
          </p:cNvSpPr>
          <p:nvPr>
            <p:ph idx="1"/>
          </p:nvPr>
        </p:nvSpPr>
        <p:spPr>
          <a:xfrm>
            <a:off x="519113" y="981075"/>
            <a:ext cx="8229600" cy="4572000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           </a:t>
            </a:r>
            <a:r>
              <a:rPr lang="ru-RU" sz="3600" smtClean="0"/>
              <a:t>СПАСИБО ЗА ВНИМАНИЕ!</a:t>
            </a:r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312</TotalTime>
  <Words>614</Words>
  <Application>Microsoft Office PowerPoint</Application>
  <PresentationFormat>Экран (4:3)</PresentationFormat>
  <Paragraphs>31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Constantia</vt:lpstr>
      <vt:lpstr>Wingdings 2</vt:lpstr>
      <vt:lpstr>Calibri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Пантограф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механизмы</dc:title>
  <dc:creator>sony</dc:creator>
  <cp:lastModifiedBy>1670</cp:lastModifiedBy>
  <cp:revision>24</cp:revision>
  <dcterms:created xsi:type="dcterms:W3CDTF">2012-03-05T13:58:05Z</dcterms:created>
  <dcterms:modified xsi:type="dcterms:W3CDTF">2012-03-16T08:41:00Z</dcterms:modified>
</cp:coreProperties>
</file>