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4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114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84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85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113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0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44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50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51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52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3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4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5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6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57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58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0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1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2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3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4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5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6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67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8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6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9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88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 smtClean="0"/>
            </a:lvl1pPr>
          </a:lstStyle>
          <a:p>
            <a:pPr>
              <a:defRPr/>
            </a:pPr>
            <a:fld id="{4903D02D-368F-4176-A5B2-CDDF171D2936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025F81ED-C964-4CAC-819B-C0B513FFC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0323F-FA85-434C-8481-D6E25C2048B7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77307-D0F5-4382-B490-2BA92B21CC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6EFAC-42EB-48A6-8D5B-D002FA3F382C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6BEAB-7B4B-43CD-A0B0-25C9CCD2A6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101BC-3BB3-4B07-B8A9-7BCB37565BB9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11494-FF62-4FDB-B084-4661BB901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2CF4B-1C62-4408-A32C-FE8486828206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F5E5E-7B1D-47B3-8BD7-A1CF721C2D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BDB32-E49F-49F4-B38D-3866260437BD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64F88-14AA-43EE-996B-3E8CC19877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37581-2590-430D-BDB9-C6B713A26FEF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53B32-C33A-49FB-8A8A-E38604466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3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0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1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2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79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5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5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58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1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2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3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4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5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6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7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68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9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0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56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57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60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4E043-7B62-4986-9D67-55DD02B4D01E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77737-B32E-4C6C-B5F7-FACB603F70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6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3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4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5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80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1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82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7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8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9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4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9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60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61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62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63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4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5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6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7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8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9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70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71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72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3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9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10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101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10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506CC-F3A2-4B22-A230-DDF60D106D53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09BC9-3419-49D1-91B8-4EC8FEC2CE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82B57-495D-474F-9F08-6B55E6E2DC80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2672A-E983-4866-BA03-AA7DEA2C6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99E70-C510-48D0-88F3-9BAFB565474F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FE6C4-47FD-490D-BBB5-6E85A68378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8D3F2E-E81F-4F8C-9AFC-6E6E48FD4D01}" type="datetimeFigureOut">
              <a:rPr lang="ru-RU"/>
              <a:pPr>
                <a:defRPr/>
              </a:pPr>
              <a:t>10.09.2012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EA89C7-99A2-415C-8E8A-5CE4C1568C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1" r:id="rId2"/>
    <p:sldLayoutId id="2147483730" r:id="rId3"/>
    <p:sldLayoutId id="2147483729" r:id="rId4"/>
    <p:sldLayoutId id="2147483728" r:id="rId5"/>
    <p:sldLayoutId id="2147483727" r:id="rId6"/>
    <p:sldLayoutId id="2147483726" r:id="rId7"/>
    <p:sldLayoutId id="2147483733" r:id="rId8"/>
    <p:sldLayoutId id="2147483734" r:id="rId9"/>
    <p:sldLayoutId id="2147483725" r:id="rId10"/>
    <p:sldLayoutId id="214748372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6463" y="115888"/>
            <a:ext cx="3313112" cy="19907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ПРОЕКТ</a:t>
            </a:r>
            <a:br>
              <a:rPr lang="ru-RU" dirty="0" smtClean="0"/>
            </a:br>
            <a:r>
              <a:rPr lang="ru-RU" dirty="0" smtClean="0"/>
              <a:t>Профессия</a:t>
            </a:r>
            <a:br>
              <a:rPr lang="ru-RU" dirty="0" smtClean="0"/>
            </a:br>
            <a:r>
              <a:rPr lang="ru-RU" dirty="0" smtClean="0"/>
              <a:t>художника-декоратора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463" y="2420938"/>
            <a:ext cx="3309937" cy="3671887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Выполнили учащиеся 5-х классов: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i="1" dirty="0" err="1" smtClean="0"/>
              <a:t>Мохаммад</a:t>
            </a:r>
            <a:r>
              <a:rPr lang="ru-RU" i="1" dirty="0" smtClean="0"/>
              <a:t> Софья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Рогачев Борис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Леонидова Василиса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Кокунько Полина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Исаенко Дарья</a:t>
            </a:r>
            <a:endParaRPr lang="ru-RU" i="1" dirty="0"/>
          </a:p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Михайлова София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i="1" dirty="0" err="1" smtClean="0"/>
              <a:t>Гилядова</a:t>
            </a:r>
            <a:r>
              <a:rPr lang="ru-RU" i="1" dirty="0" smtClean="0"/>
              <a:t> Лика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i="1" dirty="0" err="1" smtClean="0"/>
              <a:t>Князькина</a:t>
            </a:r>
            <a:r>
              <a:rPr lang="ru-RU" i="1" dirty="0" smtClean="0"/>
              <a:t> Матильда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i="1" dirty="0" err="1" smtClean="0"/>
              <a:t>Видревич</a:t>
            </a:r>
            <a:r>
              <a:rPr lang="ru-RU" i="1" dirty="0" smtClean="0"/>
              <a:t> </a:t>
            </a:r>
            <a:r>
              <a:rPr lang="ru-RU" i="1" dirty="0"/>
              <a:t>К</a:t>
            </a:r>
            <a:r>
              <a:rPr lang="ru-RU" i="1" dirty="0" smtClean="0"/>
              <a:t>сения</a:t>
            </a:r>
          </a:p>
          <a:p>
            <a:pPr fontAlgn="auto">
              <a:spcAft>
                <a:spcPts val="0"/>
              </a:spcAft>
              <a:defRPr/>
            </a:pPr>
            <a:endParaRPr lang="ru-RU" i="1" dirty="0"/>
          </a:p>
          <a:p>
            <a:pPr fontAlgn="auto">
              <a:spcAft>
                <a:spcPts val="0"/>
              </a:spcAft>
              <a:defRPr/>
            </a:pPr>
            <a:r>
              <a:rPr lang="ru-RU" b="1" i="1" dirty="0" smtClean="0"/>
              <a:t>Куратор:</a:t>
            </a:r>
            <a:r>
              <a:rPr lang="ru-RU" i="1" dirty="0" smtClean="0"/>
              <a:t> Глушкова Е.И.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Проблемы проекта: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Развитие творческих познавательных способностей учащихся на основе декоративно-прикладного искусства.</a:t>
            </a:r>
          </a:p>
          <a:p>
            <a:r>
              <a:rPr lang="ru-RU" smtClean="0"/>
              <a:t>Реальность оформления кабинетов гимназии в технике батика.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825"/>
                            </p:stCondLst>
                            <p:childTnLst>
                              <p:par>
                                <p:cTn id="14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Цели проекта: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Развитие творческих способностей.</a:t>
            </a:r>
          </a:p>
          <a:p>
            <a:r>
              <a:rPr lang="ru-RU" smtClean="0"/>
              <a:t>Создание набора декоративных элементов для оформления кабинета иврита и читального зала библиотечно-информационного центра гимназии.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Задачи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Освоить умения и навык</a:t>
            </a:r>
            <a:r>
              <a:rPr lang="ru-RU" smtClean="0">
                <a:latin typeface="Arial" charset="0"/>
              </a:rPr>
              <a:t>и</a:t>
            </a:r>
            <a:r>
              <a:rPr lang="ru-RU" smtClean="0"/>
              <a:t> создания батика.</a:t>
            </a:r>
          </a:p>
          <a:p>
            <a:r>
              <a:rPr lang="ru-RU" smtClean="0"/>
              <a:t>Сопоставить умения проблеме овладения профессией художника-декоратора.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00"/>
                            </p:stCondLst>
                            <p:childTnLst>
                              <p:par>
                                <p:cTn id="16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Работа группы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Создание разнообразных и разномасштабных панно в технике батика.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20"/>
                            </p:stCondLst>
                            <p:childTnLst>
                              <p:par>
                                <p:cTn id="8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Результат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Создан набор декоративных элементов в технике батика для оформления кабинета иврита и читального зала.</a:t>
            </a:r>
          </a:p>
          <a:p>
            <a:r>
              <a:rPr lang="ru-RU" smtClean="0"/>
              <a:t>Овладение первичными навыками по созданию батика.</a:t>
            </a:r>
          </a:p>
          <a:p>
            <a:r>
              <a:rPr lang="ru-RU" smtClean="0"/>
              <a:t>Овладение первичными умениями по декору помещений.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115</TotalTime>
  <Words>116</Words>
  <Application>Microsoft Office PowerPoint</Application>
  <PresentationFormat>Экран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Century Gothic</vt:lpstr>
      <vt:lpstr>Arial</vt:lpstr>
      <vt:lpstr>Wingdings 2</vt:lpstr>
      <vt:lpstr>Calibri</vt:lpstr>
      <vt:lpstr>Остин</vt:lpstr>
      <vt:lpstr>Остин</vt:lpstr>
      <vt:lpstr>Остин</vt:lpstr>
      <vt:lpstr>Остин</vt:lpstr>
      <vt:lpstr>ПРОЕКТ Профессия художника-декоратора</vt:lpstr>
      <vt:lpstr>Проблемы проекта:</vt:lpstr>
      <vt:lpstr>Цели проекта:</vt:lpstr>
      <vt:lpstr>Задачи проекта</vt:lpstr>
      <vt:lpstr>Работа группы</vt:lpstr>
      <vt:lpstr>Результат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Профессия художника-декоратора</dc:title>
  <dc:creator>EGlushkova</dc:creator>
  <cp:lastModifiedBy>Burakevich</cp:lastModifiedBy>
  <cp:revision>7</cp:revision>
  <dcterms:created xsi:type="dcterms:W3CDTF">2012-03-15T18:53:13Z</dcterms:created>
  <dcterms:modified xsi:type="dcterms:W3CDTF">2012-09-10T09:05:07Z</dcterms:modified>
</cp:coreProperties>
</file>