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B0613-B96E-479B-8DD9-A6DC354CDD7D}" type="datetimeFigureOut">
              <a:rPr lang="ru-RU" smtClean="0"/>
              <a:t>05.04.2012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20DD4A-E54C-4F31-B5A3-63269F8FB3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348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0DD4A-E54C-4F31-B5A3-63269F8FB39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409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7D10-8F1D-46B1-B8C7-00D428C41466}" type="datetimeFigureOut">
              <a:rPr lang="ru-RU" smtClean="0"/>
              <a:t>05.04.2012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31B4C-6DB6-4AB5-9B2F-2BEA5F1B4E7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7D10-8F1D-46B1-B8C7-00D428C41466}" type="datetimeFigureOut">
              <a:rPr lang="ru-RU" smtClean="0"/>
              <a:t>05.04.2012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31B4C-6DB6-4AB5-9B2F-2BEA5F1B4E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7D10-8F1D-46B1-B8C7-00D428C41466}" type="datetimeFigureOut">
              <a:rPr lang="ru-RU" smtClean="0"/>
              <a:t>05.04.2012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31B4C-6DB6-4AB5-9B2F-2BEA5F1B4E7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7D10-8F1D-46B1-B8C7-00D428C41466}" type="datetimeFigureOut">
              <a:rPr lang="ru-RU" smtClean="0"/>
              <a:t>05.04.2012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31B4C-6DB6-4AB5-9B2F-2BEA5F1B4E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7D10-8F1D-46B1-B8C7-00D428C41466}" type="datetimeFigureOut">
              <a:rPr lang="ru-RU" smtClean="0"/>
              <a:t>05.04.2012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31B4C-6DB6-4AB5-9B2F-2BEA5F1B4E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7D10-8F1D-46B1-B8C7-00D428C41466}" type="datetimeFigureOut">
              <a:rPr lang="ru-RU" smtClean="0"/>
              <a:t>05.04.2012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D31B4C-6DB6-4AB5-9B2F-2BEA5F1B4E7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7D10-8F1D-46B1-B8C7-00D428C41466}" type="datetimeFigureOut">
              <a:rPr lang="ru-RU" smtClean="0"/>
              <a:t>05.04.2012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31B4C-6DB6-4AB5-9B2F-2BEA5F1B4E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7D10-8F1D-46B1-B8C7-00D428C41466}" type="datetimeFigureOut">
              <a:rPr lang="ru-RU" smtClean="0"/>
              <a:t>05.04.2012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F2D31B4C-6DB6-4AB5-9B2F-2BEA5F1B4E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42167D10-8F1D-46B1-B8C7-00D428C41466}" type="datetimeFigureOut">
              <a:rPr lang="ru-RU" smtClean="0"/>
              <a:t>05.04.2012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31B4C-6DB6-4AB5-9B2F-2BEA5F1B4E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7D10-8F1D-46B1-B8C7-00D428C41466}" type="datetimeFigureOut">
              <a:rPr lang="ru-RU" smtClean="0"/>
              <a:t>05.04.2012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31B4C-6DB6-4AB5-9B2F-2BEA5F1B4E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7D10-8F1D-46B1-B8C7-00D428C41466}" type="datetimeFigureOut">
              <a:rPr lang="ru-RU" smtClean="0"/>
              <a:t>05.04.2012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31B4C-6DB6-4AB5-9B2F-2BEA5F1B4E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2167D10-8F1D-46B1-B8C7-00D428C41466}" type="datetimeFigureOut">
              <a:rPr lang="ru-RU" smtClean="0"/>
              <a:t>05.04.2012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F2D31B4C-6DB6-4AB5-9B2F-2BEA5F1B4E7D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60648"/>
            <a:ext cx="91440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Профессия </a:t>
            </a:r>
            <a:b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</a:br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Фотокорреспондент</a:t>
            </a:r>
            <a:endParaRPr lang="ru-RU" dirty="0">
              <a:solidFill>
                <a:srgbClr val="FFC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5976" y="3861048"/>
            <a:ext cx="4608512" cy="2832720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Куратор</a:t>
            </a:r>
            <a:r>
              <a:rPr lang="en-US" sz="18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ru-RU" sz="18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Клюева Полина Владимировна</a:t>
            </a:r>
            <a:r>
              <a:rPr lang="en-US" sz="18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8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Фотографы</a:t>
            </a:r>
            <a:r>
              <a:rPr lang="en-US" sz="18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:</a:t>
            </a:r>
            <a:r>
              <a:rPr lang="ru-RU" sz="18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 Бибичев Евгений 8</a:t>
            </a:r>
            <a:r>
              <a:rPr lang="en-US" sz="18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”A”</a:t>
            </a:r>
          </a:p>
          <a:p>
            <a:r>
              <a:rPr lang="ru-RU" sz="18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Угурель Волкан </a:t>
            </a:r>
            <a:r>
              <a:rPr lang="en-US" sz="18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8“A”</a:t>
            </a:r>
          </a:p>
          <a:p>
            <a:r>
              <a:rPr lang="ru-RU" sz="18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Кочиева Анастасия 7</a:t>
            </a:r>
            <a:r>
              <a:rPr lang="en-US" sz="18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”</a:t>
            </a:r>
            <a:r>
              <a:rPr lang="ru-RU" sz="18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В</a:t>
            </a:r>
            <a:r>
              <a:rPr lang="en-US" sz="18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”</a:t>
            </a:r>
          </a:p>
          <a:p>
            <a:r>
              <a:rPr lang="ru-RU" sz="18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Николаева Татьяна 7</a:t>
            </a:r>
            <a:r>
              <a:rPr lang="en-US" sz="18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”B”</a:t>
            </a:r>
          </a:p>
          <a:p>
            <a:r>
              <a:rPr lang="ru-RU" sz="18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Байчток Вероника </a:t>
            </a:r>
            <a:r>
              <a:rPr lang="en-US" sz="18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5”A”</a:t>
            </a:r>
          </a:p>
          <a:p>
            <a:r>
              <a:rPr lang="ru-RU" sz="18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Дмитриева Мария 5</a:t>
            </a:r>
            <a:r>
              <a:rPr lang="en-US" sz="18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”A”</a:t>
            </a:r>
            <a:r>
              <a:rPr lang="ru-RU" sz="24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ru-RU" sz="2400" b="1" dirty="0">
              <a:solidFill>
                <a:srgbClr val="FFC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C:\Users\pklyeva\Desktop\01788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00" b="96000" l="13438" r="86875"/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016" y="1692354"/>
            <a:ext cx="3384376" cy="25382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127000"/>
          </a:effectLst>
          <a:scene3d>
            <a:camera prst="orthographicFront"/>
            <a:lightRig rig="threePt" dir="t"/>
          </a:scene3d>
          <a:sp3d>
            <a:bevelT/>
          </a:sp3d>
          <a:extLst/>
        </p:spPr>
      </p:pic>
    </p:spTree>
    <p:extLst>
      <p:ext uri="{BB962C8B-B14F-4D97-AF65-F5344CB8AC3E}">
        <p14:creationId xmlns:p14="http://schemas.microsoft.com/office/powerpoint/2010/main" val="4079559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Проблема</a:t>
            </a:r>
            <a:endParaRPr lang="ru-RU" dirty="0">
              <a:solidFill>
                <a:srgbClr val="FFC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5338936" cy="5213176"/>
          </a:xfrm>
        </p:spPr>
        <p:txBody>
          <a:bodyPr/>
          <a:lstStyle/>
          <a:p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Отражение наиболее интересных событий подготовки к </a:t>
            </a:r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проектам </a:t>
            </a:r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и защиты </a:t>
            </a:r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проектов</a:t>
            </a:r>
            <a:endParaRPr lang="ru-RU" dirty="0" smtClean="0">
              <a:solidFill>
                <a:srgbClr val="FFC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Фиксация хронологии исторических событий жизни школы для фотоархива гимназии</a:t>
            </a:r>
          </a:p>
        </p:txBody>
      </p:sp>
      <p:pic>
        <p:nvPicPr>
          <p:cNvPr id="3074" name="Picture 2" descr="C:\Users\pklyeva\Desktop\j04089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276872"/>
            <a:ext cx="3208358" cy="32803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304584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Цель</a:t>
            </a:r>
            <a:endParaRPr lang="ru-RU" dirty="0">
              <a:solidFill>
                <a:srgbClr val="FFC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546848" cy="525779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Ознакомление с профессией  фотокорреспондента</a:t>
            </a:r>
          </a:p>
          <a:p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Съемка основных моментов проектной работы </a:t>
            </a:r>
          </a:p>
          <a:p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Подготовка фотовыставки </a:t>
            </a:r>
            <a:endParaRPr lang="ru-RU" dirty="0">
              <a:solidFill>
                <a:srgbClr val="FFC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3" name="Picture 5" descr="C:\Users\pklyeva\Desktop\nadi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348880"/>
            <a:ext cx="3816424" cy="2543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609319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Задачи</a:t>
            </a:r>
            <a:endParaRPr lang="ru-RU" dirty="0">
              <a:solidFill>
                <a:srgbClr val="FFC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5266928" cy="4525963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Найти материалы о профессии фотокорреспондента </a:t>
            </a:r>
          </a:p>
          <a:p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Провести фотосъемку </a:t>
            </a:r>
          </a:p>
          <a:p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Отобрать хорошие кадры</a:t>
            </a:r>
          </a:p>
          <a:p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Составить фотоотчет </a:t>
            </a:r>
          </a:p>
          <a:p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Создать презентацию</a:t>
            </a:r>
          </a:p>
          <a:p>
            <a:pPr marL="36576" indent="0">
              <a:buNone/>
            </a:pPr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ru-RU" dirty="0">
              <a:solidFill>
                <a:srgbClr val="FFC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098" name="Picture 2" descr="C:\Users\pklyeva\Desktop\875_urb6pkm63m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255" y="2276872"/>
            <a:ext cx="3503712" cy="26277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435187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Результат</a:t>
            </a:r>
            <a:endParaRPr lang="ru-RU" dirty="0">
              <a:solidFill>
                <a:srgbClr val="FFC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4618856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В ходе работы мы приобрели навыки и умения проводить фотосъемку в условиях недостаточного освещения и ограничения во времени</a:t>
            </a:r>
          </a:p>
          <a:p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Мы осознали, что для профессии фотокорреспондента необходимы такие </a:t>
            </a:r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качества, </a:t>
            </a:r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как терпение, умение расположить к себе людей, подобрать правильный ракурс, знание приемов композиции</a:t>
            </a:r>
          </a:p>
          <a:p>
            <a:pPr marL="36576" indent="0">
              <a:buNone/>
            </a:pPr>
            <a:endParaRPr lang="ru-RU" dirty="0" smtClean="0"/>
          </a:p>
        </p:txBody>
      </p:sp>
      <p:pic>
        <p:nvPicPr>
          <p:cNvPr id="5122" name="Picture 2" descr="C:\Users\pklyeva\Desktop\survey_result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343479"/>
            <a:ext cx="3292020" cy="24764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6926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1108720"/>
          </a:xfrm>
        </p:spPr>
        <p:txBody>
          <a:bodyPr>
            <a:normAutofit fontScale="85000" lnSpcReduction="20000"/>
          </a:bodyPr>
          <a:lstStyle/>
          <a:p>
            <a:pPr marL="36576" indent="0" algn="ctr">
              <a:buNone/>
            </a:pPr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Результатом нашей работы является также </a:t>
            </a:r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фотовыставка, </a:t>
            </a:r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данная </a:t>
            </a:r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презентация и хорошее настроение  участников проектной работы</a:t>
            </a:r>
            <a:endParaRPr lang="ru-RU" dirty="0">
              <a:solidFill>
                <a:srgbClr val="FFC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146" name="Picture 2" descr="N:\День проектов 16 марта 2012\фото\итог\DSC_03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676" y="1916832"/>
            <a:ext cx="2304256" cy="34563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N:\День проектов 16 марта 2012\фото\Подготовка к проектам\DSC_189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61" y="1916832"/>
            <a:ext cx="3168352" cy="21211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N:\День проектов 16 марта 2012\фото\Подготовка к проектам\IMG_276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933989" y="2042675"/>
            <a:ext cx="2915985" cy="20882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N:\День проектов 16 марта 2012\фото\Подготовка к проектам\IMG_276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933056"/>
            <a:ext cx="2699792" cy="17998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N:\День проектов 16 марта 2012\фото\Подготовка к проектам\DSC_187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653136"/>
            <a:ext cx="3024336" cy="20247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6433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Интернет ресурсы</a:t>
            </a:r>
            <a:endParaRPr lang="ru-RU" dirty="0">
              <a:solidFill>
                <a:srgbClr val="FFC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686800" cy="604664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www.yandex.ru                          www.google.ru</a:t>
            </a:r>
            <a:endParaRPr lang="ru-RU" dirty="0">
              <a:solidFill>
                <a:srgbClr val="FFC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171" name="Picture 3" descr="C:\Users\pklyeva\Desktop\1321539225_yazyk-poiskovyh-zaprosov-yandeks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04864"/>
            <a:ext cx="3484271" cy="3600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pklyeva\Desktop\google-logo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393" y="2492895"/>
            <a:ext cx="3703638" cy="17557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914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234</TotalTime>
  <Words>151</Words>
  <Application>Microsoft Office PowerPoint</Application>
  <PresentationFormat>Экран (4:3)</PresentationFormat>
  <Paragraphs>28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Техническая</vt:lpstr>
      <vt:lpstr>Профессия  Фотокорреспондент</vt:lpstr>
      <vt:lpstr>Проблема</vt:lpstr>
      <vt:lpstr>Цель</vt:lpstr>
      <vt:lpstr>Задачи</vt:lpstr>
      <vt:lpstr>Результат</vt:lpstr>
      <vt:lpstr>Презентация PowerPoint</vt:lpstr>
      <vt:lpstr>Интернет ресурсы</vt:lpstr>
    </vt:vector>
  </TitlesOfParts>
  <Company>Moscow School 1540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 project</dc:title>
  <dc:creator>Polina Klyeva</dc:creator>
  <cp:lastModifiedBy>Polina Klyeva</cp:lastModifiedBy>
  <cp:revision>20</cp:revision>
  <dcterms:created xsi:type="dcterms:W3CDTF">2012-04-04T10:50:27Z</dcterms:created>
  <dcterms:modified xsi:type="dcterms:W3CDTF">2012-04-05T10:42:24Z</dcterms:modified>
</cp:coreProperties>
</file>