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AAC53-05CE-49E6-BFAE-54E09401AE35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FEBD3-730E-433C-9260-4115E3264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887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AAC53-05CE-49E6-BFAE-54E09401AE35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FEBD3-730E-433C-9260-4115E3264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985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AAC53-05CE-49E6-BFAE-54E09401AE35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FEBD3-730E-433C-9260-4115E3264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10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AAC53-05CE-49E6-BFAE-54E09401AE35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FEBD3-730E-433C-9260-4115E3264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040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AAC53-05CE-49E6-BFAE-54E09401AE35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FEBD3-730E-433C-9260-4115E3264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475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AAC53-05CE-49E6-BFAE-54E09401AE35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FEBD3-730E-433C-9260-4115E3264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855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AAC53-05CE-49E6-BFAE-54E09401AE35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FEBD3-730E-433C-9260-4115E3264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181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AAC53-05CE-49E6-BFAE-54E09401AE35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FEBD3-730E-433C-9260-4115E3264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850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AAC53-05CE-49E6-BFAE-54E09401AE35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FEBD3-730E-433C-9260-4115E3264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045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AAC53-05CE-49E6-BFAE-54E09401AE35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FEBD3-730E-433C-9260-4115E3264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316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AAC53-05CE-49E6-BFAE-54E09401AE35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FEBD3-730E-433C-9260-4115E3264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111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AAC53-05CE-49E6-BFAE-54E09401AE35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FEBD3-730E-433C-9260-4115E3264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943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:\IllustrationsLibrary\Freelance\Повышение мотивации\рендер\2-01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12191998" cy="6857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5495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2015-12-07T06:26:56Z</dcterms:created>
  <dcterms:modified xsi:type="dcterms:W3CDTF">2015-12-07T06:27:13Z</dcterms:modified>
</cp:coreProperties>
</file>