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1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9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4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54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7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2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9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3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03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33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56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A86E3-B275-4BEE-8EA8-64579B27DD5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8EF91-27D5-4B38-9712-2935D5CC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39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357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СРОКИ ПРОВЕДЕНИЯ КОНКУРСА «СТРАНА ЧИТАЛИЯ-2016» и КОНФЕРЕНЦИИ по итогам работы инновационной площадки</dc:title>
  <dc:creator>User</dc:creator>
  <cp:lastModifiedBy>User</cp:lastModifiedBy>
  <cp:revision>14</cp:revision>
  <dcterms:created xsi:type="dcterms:W3CDTF">2015-11-16T09:31:17Z</dcterms:created>
  <dcterms:modified xsi:type="dcterms:W3CDTF">2015-12-07T06:27:49Z</dcterms:modified>
</cp:coreProperties>
</file>